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2235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472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857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516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623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251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663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158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330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7976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58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39A61-FEFA-4FCB-9A20-35C62747A598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06FDC-809B-4D8C-825D-D8C9113BB1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53036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60305" y="431561"/>
            <a:ext cx="9144000" cy="953572"/>
          </a:xfrm>
        </p:spPr>
        <p:txBody>
          <a:bodyPr/>
          <a:lstStyle/>
          <a:p>
            <a:r>
              <a:rPr lang="en-US" altLang="zh-CN" dirty="0"/>
              <a:t>Demo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231" y="1690006"/>
            <a:ext cx="8640147" cy="486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1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Sketch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314" y="1690688"/>
            <a:ext cx="9013371" cy="507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30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Smooth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811" y="1690688"/>
            <a:ext cx="7752378" cy="440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605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err="1"/>
              <a:t>Black&amp;White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493" y="1690688"/>
            <a:ext cx="8406882" cy="472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23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Blur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245" y="1690688"/>
            <a:ext cx="8537510" cy="480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00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Darken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788" y="1690688"/>
            <a:ext cx="7688424" cy="432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207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Lighten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184" y="1690688"/>
            <a:ext cx="8625632" cy="485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96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Emboss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930" y="1690688"/>
            <a:ext cx="8668139" cy="487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11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Details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885" y="1576872"/>
            <a:ext cx="8360229" cy="470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423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Edge </a:t>
            </a:r>
            <a:r>
              <a:rPr lang="en-US" altLang="zh-CN" dirty="0" err="1"/>
              <a:t>Enhace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567" y="1817720"/>
            <a:ext cx="8462865" cy="476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929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Salt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322" y="1690688"/>
            <a:ext cx="9069355" cy="510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48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14</Words>
  <Application>Microsoft Office PowerPoint</Application>
  <PresentationFormat>宽屏</PresentationFormat>
  <Paragraphs>11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等线 Light</vt:lpstr>
      <vt:lpstr>Arial</vt:lpstr>
      <vt:lpstr>Calibri</vt:lpstr>
      <vt:lpstr>Calibri Light</vt:lpstr>
      <vt:lpstr>Office Theme</vt:lpstr>
      <vt:lpstr>Demo</vt:lpstr>
      <vt:lpstr>Black&amp;White</vt:lpstr>
      <vt:lpstr>Blur</vt:lpstr>
      <vt:lpstr>Darken</vt:lpstr>
      <vt:lpstr>Lighten</vt:lpstr>
      <vt:lpstr>Emboss</vt:lpstr>
      <vt:lpstr>Details</vt:lpstr>
      <vt:lpstr>Edge Enhace</vt:lpstr>
      <vt:lpstr>Salt</vt:lpstr>
      <vt:lpstr>Sketch</vt:lpstr>
      <vt:lpstr>Smooth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</dc:title>
  <dc:creator>David Ye</dc:creator>
  <cp:lastModifiedBy>David Ye</cp:lastModifiedBy>
  <cp:revision>1</cp:revision>
  <dcterms:created xsi:type="dcterms:W3CDTF">2017-03-19T06:47:29Z</dcterms:created>
  <dcterms:modified xsi:type="dcterms:W3CDTF">2017-03-19T06:52:17Z</dcterms:modified>
</cp:coreProperties>
</file>

<file path=docProps/thumbnail.jpeg>
</file>